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embeddedFontLst>
    <p:embeddedFont>
      <p:font typeface="Domine" panose="020B0604020202020204" charset="0"/>
      <p:regular r:id="rId4"/>
    </p:embeddedFont>
    <p:embeddedFont>
      <p:font typeface="Montserrat Extra Bold" panose="020B0604020202020204" charset="0"/>
      <p:bold r:id="rId5"/>
    </p:embeddedFont>
    <p:embeddedFont>
      <p:font typeface="Montserrat Semi Bold" panose="020B0604020202020204" charset="0"/>
      <p:bold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" d="100"/>
          <a:sy n="10" d="100"/>
        </p:scale>
        <p:origin x="2760" y="45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gs" Target="tags/tag1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fld id="{DC7FF369-15CD-4AE8-AD6F-0DD9E71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C5E13FED-D575-44BD-985D-CE780F31FB9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3" y="13635568"/>
            <a:ext cx="2798021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24870834"/>
            <a:ext cx="23042032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1FCB089F-6037-4808-A5EC-72605364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2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AF7A044-11FD-4E27-B513-0D458FB4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1758952"/>
            <a:ext cx="7406217" cy="3745018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767" y="1758952"/>
            <a:ext cx="22118107" cy="3745018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4A8B09D-F957-4A06-AF1F-2E1E112D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641C0E7-0C39-489E-BBEB-8384BC9D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585"/>
            <a:ext cx="2798021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3384"/>
            <a:ext cx="2798021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11F452E-A8E4-4CE1-9655-29125E88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3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767" y="10242552"/>
            <a:ext cx="14761634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2" y="10242552"/>
            <a:ext cx="14762693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F3D9962-47D2-455B-8692-003D5880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4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1756833"/>
            <a:ext cx="29626982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9825569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13919202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6" y="9825569"/>
            <a:ext cx="14551027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6" y="13919202"/>
            <a:ext cx="14551027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EC449C7-2544-4411-A6D9-A7181026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2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E03D6AC-E1AB-4462-989E-5A0865C2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3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ABF8EBA-EBC0-4AA1-85C3-834763B2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2F5167-8CBC-4FF1-941C-FB4C9DC0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26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30723418"/>
            <a:ext cx="19750618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3922185"/>
            <a:ext cx="19750618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34351385"/>
            <a:ext cx="19750618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5629D8C-964D-4531-AEEF-CACEBA47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635" y="1758951"/>
            <a:ext cx="2962632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635" y="10242551"/>
            <a:ext cx="29626322" cy="2896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635" y="39971132"/>
            <a:ext cx="76807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527822">
              <a:defRPr sz="5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834" y="39971132"/>
            <a:ext cx="104239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527822">
              <a:defRPr sz="5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234" y="39971132"/>
            <a:ext cx="76807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527822">
              <a:defRPr sz="5400"/>
            </a:lvl1pPr>
          </a:lstStyle>
          <a:p>
            <a:pPr>
              <a:defRPr/>
            </a:pPr>
            <a:fld id="{7920789E-004F-4528-BD99-83C2E37E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concentrativechartreuse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+mj-lt"/>
          <a:ea typeface="+mj-ea"/>
          <a:cs typeface="+mj-cs"/>
        </a:defRPr>
      </a:lvl1pPr>
      <a:lvl2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2pPr>
      <a:lvl3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3pPr>
      <a:lvl4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4pPr>
      <a:lvl5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5pPr>
      <a:lvl6pPr marL="3429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6pPr>
      <a:lvl7pPr marL="6858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7pPr>
      <a:lvl8pPr marL="10287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8pPr>
      <a:lvl9pPr marL="13716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9pPr>
    </p:titleStyle>
    <p:bodyStyle>
      <a:defPPr>
        <a:defRPr kern="1200"/>
      </a:defPPr>
      <a:lvl1pPr marL="1323975" indent="-1323975" algn="l" defTabSz="3527822" rtl="0" eaLnBrk="0" fontAlgn="base" hangingPunct="0">
        <a:spcBef>
          <a:spcPct val="20000"/>
        </a:spcBef>
        <a:spcAft>
          <a:spcPct val="0"/>
        </a:spcAft>
        <a:buChar char="•"/>
        <a:defRPr sz="12375">
          <a:solidFill>
            <a:schemeClr val="tx1"/>
          </a:solidFill>
          <a:latin typeface="+mn-lt"/>
          <a:ea typeface="+mn-ea"/>
          <a:cs typeface="+mn-cs"/>
        </a:defRPr>
      </a:lvl1pPr>
      <a:lvl2pPr marL="2867025" indent="-1103710" algn="l" defTabSz="3527822" rtl="0" eaLnBrk="0" fontAlgn="base" hangingPunct="0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</a:defRPr>
      </a:lvl2pPr>
      <a:lvl3pPr marL="4410075" indent="-882254" algn="l" defTabSz="3527822" rtl="0" eaLnBrk="0" fontAlgn="base" hangingPunct="0">
        <a:spcBef>
          <a:spcPct val="20000"/>
        </a:spcBef>
        <a:spcAft>
          <a:spcPct val="0"/>
        </a:spcAft>
        <a:buChar char="•"/>
        <a:defRPr sz="9225">
          <a:solidFill>
            <a:schemeClr val="tx1"/>
          </a:solidFill>
          <a:latin typeface="+mn-lt"/>
        </a:defRPr>
      </a:lvl3pPr>
      <a:lvl4pPr marL="6172200" indent="-882254" algn="l" defTabSz="3527822" rtl="0" eaLnBrk="0" fontAlgn="base" hangingPunct="0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</a:defRPr>
      </a:lvl4pPr>
      <a:lvl5pPr marL="7935516" indent="-881063" algn="l" defTabSz="3527822" rtl="0" eaLnBrk="0" fontAlgn="base" hangingPunct="0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5pPr>
      <a:lvl6pPr marL="82784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6pPr>
      <a:lvl7pPr marL="86213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7pPr>
      <a:lvl8pPr marL="89642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8pPr>
      <a:lvl9pPr marL="93071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0"/>
            <a:ext cx="32918400" cy="50231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lIns="102870" tIns="51435" rIns="102870" bIns="51435" anchor="ctr"/>
          <a:lstStyle>
            <a:defPPr>
              <a:defRPr kern="1200"/>
            </a:defPPr>
          </a:lstStyle>
          <a:p>
            <a:pPr algn="ctr" defTabSz="3527822"/>
            <a:endParaRPr lang="en-US" sz="405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380" name="Text Placeholder 5" hidden="1">
            <a:extLst>
              <a:ext uri="{FF2B5EF4-FFF2-40B4-BE49-F238E27FC236}">
                <a16:creationId xmlns:a16="http://schemas.microsoft.com/office/drawing/2014/main" id="{4369D350-A6E8-4013-9E68-41D409BBBE5D}"/>
              </a:ext>
            </a:extLst>
          </p:cNvPr>
          <p:cNvSpPr txBox="1"/>
          <p:nvPr/>
        </p:nvSpPr>
        <p:spPr>
          <a:xfrm>
            <a:off x="2743200" y="672724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bg1"/>
                </a:solidFill>
                <a:latin typeface="Montserrat Extra Bold" panose="00000900000000000000" pitchFamily="50" charset="0"/>
              </a:rPr>
              <a:t>This Scientific Poster Template Is Provided By </a:t>
            </a:r>
            <a:r>
              <a:rPr lang="en-US" sz="6400" dirty="0" err="1">
                <a:solidFill>
                  <a:schemeClr val="bg1"/>
                </a:solidFill>
                <a:latin typeface="Montserrat Extra Bold" panose="00000900000000000000" pitchFamily="50" charset="0"/>
              </a:rPr>
              <a:t>PosterNerd</a:t>
            </a:r>
            <a:endParaRPr lang="en-US" sz="6400" dirty="0">
              <a:solidFill>
                <a:schemeClr val="bg1"/>
              </a:solidFill>
              <a:latin typeface="Montserrat Extra Bold" panose="00000900000000000000" pitchFamily="50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bg1"/>
                </a:solidFill>
                <a:latin typeface="Montserrat Extra Bold" panose="00000900000000000000" pitchFamily="50" charset="0"/>
              </a:rPr>
              <a:t>Enter A Title And Add Logos To Your Poster</a:t>
            </a:r>
          </a:p>
        </p:txBody>
      </p:sp>
      <p:sp>
        <p:nvSpPr>
          <p:cNvPr id="381" name="Text Placeholder 5" hidden="1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2743200" y="3073872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 dirty="0">
                <a:solidFill>
                  <a:schemeClr val="bg1"/>
                </a:solidFill>
                <a:latin typeface="Domine" panose="02040503040403060204" pitchFamily="18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 dirty="0">
                <a:solidFill>
                  <a:schemeClr val="bg1"/>
                </a:solidFill>
                <a:latin typeface="Domine" panose="02040503040403060204" pitchFamily="18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54A1B-D607-49B2-A4D5-68EB6287478E}"/>
              </a:ext>
            </a:extLst>
          </p:cNvPr>
          <p:cNvSpPr txBox="1"/>
          <p:nvPr/>
        </p:nvSpPr>
        <p:spPr>
          <a:xfrm>
            <a:off x="1068659" y="7253497"/>
            <a:ext cx="145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2E9EB-5ABA-416B-A4E2-94484AEB4470}"/>
              </a:ext>
            </a:extLst>
          </p:cNvPr>
          <p:cNvSpPr txBox="1"/>
          <p:nvPr/>
        </p:nvSpPr>
        <p:spPr>
          <a:xfrm>
            <a:off x="1068659" y="24324354"/>
            <a:ext cx="145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11C14B6-B751-462F-8B85-BDA45F7D8D52}"/>
              </a:ext>
            </a:extLst>
          </p:cNvPr>
          <p:cNvSpPr txBox="1"/>
          <p:nvPr/>
        </p:nvSpPr>
        <p:spPr>
          <a:xfrm>
            <a:off x="17343699" y="24369686"/>
            <a:ext cx="145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6EF0EF5-B0FA-494E-96FD-72EBBCAACF19}"/>
              </a:ext>
            </a:extLst>
          </p:cNvPr>
          <p:cNvSpPr txBox="1"/>
          <p:nvPr/>
        </p:nvSpPr>
        <p:spPr>
          <a:xfrm>
            <a:off x="17343699" y="7253497"/>
            <a:ext cx="145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9" name="Rectangle 10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659" y="6096000"/>
            <a:ext cx="14506043" cy="914400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defTabSz="3526941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Introduction</a:t>
            </a:r>
          </a:p>
        </p:txBody>
      </p:sp>
      <p:sp>
        <p:nvSpPr>
          <p:cNvPr id="387" name="Rectangle 10">
            <a:extLst>
              <a:ext uri="{FF2B5EF4-FFF2-40B4-BE49-F238E27FC236}">
                <a16:creationId xmlns:a16="http://schemas.microsoft.com/office/drawing/2014/main" id="{0591E42B-1156-425D-9161-CD6058BB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3699" y="6096000"/>
            <a:ext cx="14506043" cy="914400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defTabSz="3526941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Results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ADCCE40-75A3-48DC-BBE9-40643973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659" y="23169624"/>
            <a:ext cx="14506043" cy="914400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defTabSz="3526941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Methodology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9A3EBA6-3A1B-49EA-A318-7E74A97F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3699" y="23164800"/>
            <a:ext cx="14506043" cy="914400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defTabSz="3526941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Conclusion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3C19B3-9475-44FC-83EB-6B4527C0FDD5}"/>
              </a:ext>
            </a:extLst>
          </p:cNvPr>
          <p:cNvSpPr txBox="1"/>
          <p:nvPr/>
        </p:nvSpPr>
        <p:spPr>
          <a:xfrm>
            <a:off x="17343699" y="39178468"/>
            <a:ext cx="145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6C875CBD-A906-4BB9-A50D-6304D907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3699" y="37973583"/>
            <a:ext cx="14506043" cy="914400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defTabSz="3526941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Acknowledgements</a:t>
            </a:r>
          </a:p>
        </p:txBody>
      </p:sp>
      <p:pic>
        <p:nvPicPr>
          <p:cNvPr id="2051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ACD99-53FC-4AAF-BFE6-F28C7FA20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228" y="1055753"/>
            <a:ext cx="5638800" cy="2364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0BF143-E1F3-43DA-BCC5-00A9027AA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355" y="1484567"/>
            <a:ext cx="4473845" cy="15063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60A72-200F-4745-B37C-1F87DF65E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52" y="1484567"/>
            <a:ext cx="13823150" cy="173220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centrativechartreuse|08-2022"/>
</p:tagLst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</vt:lpstr>
      <vt:lpstr>Montserrat Semi Bold</vt:lpstr>
      <vt:lpstr>Arial</vt:lpstr>
      <vt:lpstr>Montserrat Extra Bold</vt:lpstr>
      <vt:lpstr>Gill Sans</vt:lpstr>
      <vt:lpstr>Domine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Chollie_Pam</cp:lastModifiedBy>
  <cp:revision>55</cp:revision>
  <dcterms:modified xsi:type="dcterms:W3CDTF">2025-12-03T06:15:07Z</dcterms:modified>
  <cp:category>science research poster</cp:category>
</cp:coreProperties>
</file>